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 al curso. En este módulo vemos cómo funciona un modelo de lenguaje por dentro, para entender por qué a veces acierta y a veces no. El ejemplo que nos acompaña en todo el curso es pagos-api, el proyecto de Juli.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 que usamos todos los días aunque no las veamos. Al final hay un challenge y un quiz interactivo.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Juli trabaja en pagos-api. Le hace a la IA la misma pregunta dos días seguidos y recibe dos respuestas distintas; una hasta usa una función que no existe. Para trabajar bien con IA, primero hay que entender cómo piensa.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LLM genera texto pieza por pieza. En cada paso elige, entre muchos candidatos, lo que es más probable que siga. No busca la respuesta: arma la que suena más probable.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consulta una base de datos ni recuerda tu proyecto: trabaja con lo que aprendió y con lo que le das en el momento. De ahí salen tres consecuencias: puede variar, siempre suena seguro y solo sabe lo que 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modelo no lee letras ni palabras: lee tokens, fragmentos de texto. Todo lo que procesa se mide en tokens, y por eso el costo y la velocidad dependen de ellos. Además hay un límite de cuántos puede considerar a la vez. La división que se muestra es ilustrativa: cada modelo tokeniza distinto.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ventana de contexto es todo lo que el modelo puede tener en cuenta a la vez. Cuando se llena, el agente resume y compacta, y se pierden detalles. Por ejemplo, la convención de usar logger.error que Juli explicó al principio: una hora después el agente vuelve a usar console.log. No es que no quiera: ya no lo 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modelo razona y se adapta, pero puede variar o saltearse un paso. El código hace siempre lo mismo. No compiten, se complementan. Una instrucción en un prompt es una sugerencia; un test o un hook es una garantía. Lo aplicamos en el Módulo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el modelo no tiene el dato, completa con lo plausible: un método de otra versión de la librería, un endpoint que no existe. Y lo dice con el mismo tono seguro. Lo que funciona es darle la fuente real, que compile y corra tests, pedirle de dónde sale cada dato y revisión humana en los puntos críticos.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pagos-api, la función calcularRecargo. En un chat sin contexto, la IA nunca vio el código y responde con un supuesto que suena perfecto. Codex trabaja dentro del repo: busca, lee el archivo y responde citando la fuente. La terminal del video es una simulación.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pruebas cortas en el proyecto propio para ver con los propios ojos las tres consecuencias: varía, suena seguro y solo sabe lo que 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piensa la IA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la IA acierta un día y al otro no, y qué hacer al respecto.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0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0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predice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la IA no consulta ni recuerda: predice.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y ventana de contexto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"sabe" el agente en cada momento y qué pasa cuando se llena.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Probabilístico vs. determinístico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le pedís al modelo y qué tiene que garantizar el código.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Alucinaciones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inventa y cómo se controla de verdad.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 pregunta, dos respuestas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le pide a la IA lo mismo dos días seguidos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lunes, la respuesta funciona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martes, usa una función que no existe en el repo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pasa esto?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trabajar bien con IA, primero hay que entender cómo piensa.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 · UN LLM PREDICE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predice, no consulta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texto pieza por pieza (token por token)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cada paso elige el candidato más probable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"busca" la respuesta: arma la que suena más probable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predi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sale es lo más probable, no necesariamente lo correcto.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 · UN LLM PREDICE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qué trabaja el modelo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aprendió en su entrenamiento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le das en el momento: tu pedido y el contexto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consecuencias: puede variar, siempre suena seguro, solo sabe lo que ve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fuent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 todo lo que sigue en el curso existe para compensar estas tres consecuencias.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 · TOKENS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Tokens: la unidad de todo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lee tokens, no letras ni palabras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token ≈ un fragmento de palabra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se mide en tokens: pedido, archivos, errores, historial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contexto: más caro y más lento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toke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Costo, velocidad y límite de contexto se miden en tokens.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 · VENTANA DE CONTEXTO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ventana de contexto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lo que el modelo tiene en cuenta a la vez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Instrucciones, AGENTS.md, archivos, comandos, conversación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se llena, compacta… y se pierden detalles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Ejemplo: la convención de logger.error se olvidó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ventan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importante tiene que estar escrito donde siempre se carga (Módulo 2: AGENTS.md).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 · PROB. VS. DETERMINÍSTICO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Probabilístico vs. determinístico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023360" cy="2697480"/>
          </a:xfrm>
          <a:prstGeom prst="roundRect">
            <a:avLst>
              <a:gd name="adj" fmla="val 4068"/>
            </a:avLst>
          </a:prstGeom>
          <a:solidFill>
            <a:srgbClr val="151A23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087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modelo (probabilístico)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1168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una spec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 una solución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Escribir código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un error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3440" y="1371600"/>
            <a:ext cx="4023360" cy="2697480"/>
          </a:xfrm>
          <a:prstGeom prst="roundRect">
            <a:avLst>
              <a:gd name="adj" fmla="val 4068"/>
            </a:avLst>
          </a:prstGeom>
          <a:solidFill>
            <a:srgbClr val="151A23"/>
          </a:solidFill>
          <a:ln w="12700">
            <a:solidFill>
              <a:srgbClr val="2FD7A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0" y="15087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FD7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el código (determinístico)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201168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Correr los tests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 el formato (linter)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Bloquear comandos riesgosos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que compile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de oro: si algo tiene que pasar siempre, no se lo pidas al modelo. Hacelo determinístico.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· ALUCINACIONES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Alucinaciones: cómo se controlan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funciona: escribir "no inventes" o confiar en el tono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 funciona: darle la fuente real (docs, código, MCP)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compile y corra tests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Pedirle de dónde sale cada dato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Revisión humana en los puntos críticos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alucin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alucinaciones no se evitan pidiendo: se controlan con fuentes reales y verificación.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 · EJEMPLO CON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 pregunta, distinto contexto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sin contexto: responde con un supuesto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en el repo: busca, lee el archivo y cita la fuente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de Codex se puede verificar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0\img\code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 pregunta. Distinto contexto. Distinto resultado.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0.6 · EJEMPLO CON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Probalo vos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minutos · en tu proyecto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varíe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Pedile al chat lo mismo 3 veces y compará las respuestas.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invente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Preguntale por una función que no existe en tu repo. ¿Qué te contesta?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vea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Abrí Codex en tu repo, hacé la misma pregunta y pedile que cite archivo y línea.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Módulo 1 vemos por qué Codex puede leer tu repo: el agente y su harness.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predice lo más probable: no consulta ni recuerda.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se mide en tokens: más contexto, más caro y más lento.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sabe lo que entra en su ventana de contexto.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tiene que pasar siempre, hacelo determinístico.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alucinaciones se controlan con fuentes reales y verificación.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¿Qué hace un LLM cuando le hacés una pregunta?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Busca la respuesta en una base de datos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Predice, pieza por pieza, el texto más probable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Recuerda tu proyecto de conversaciones anteriores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En una sesión larga, el agente "olvidó" una convención que le explicaste al principio. ¿Qué pasó más probablemente?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Se llenó la ventana de contexto y, al compactar, se perdió ese detalle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El modelo se actualizó en el medio de la sesión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La convención estaba mal explicada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¿Qué es un token?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Una clave de acceso a la API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Una línea de código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La unidad de texto que procesa el modelo, aproximadamente un fragmento de palabra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Necesitás que el código SIEMPRE pase el linter antes de entregarse. ¿Qué es lo más confiable?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Escribir "siempre corré el linter" en el prompt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Pedirle al modelo que no se olvide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Hacerlo determinístico: un test o un hook que lo corra siempre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La IA te propone usar payments.refundAll() con total seguridad. ¿Qué hacés?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Confío: el tono es seguro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 verifico contra la fuente real: la documentación o el código, compilando y corriendo tests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Le escribo "no inventes" y le pido de nuevo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Le hacés el mismo pedido dos veces y recibís dos respuestas distintas. ¿Es un bug?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No: el modelo es probabilístico y puede variar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Sí: el modelo está funcionando mal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Solo pasa con los modelos más chicos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¿Qué pasa con el costo y la velocidad cuando le cargás mucho más contexto al agente?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No cambian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Baja el costo, porque responde mejor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Suben los tokens: más caro y más lento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¿Cuál es la forma más efectiva de controlar las alucinaciones?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Darle fuentes reales y formas de verificar su trabajo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Escribir el prompt en mayúsculas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Pedirle que esté completamente seguro antes de responder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Predice, pieza por pieza, el texto más probable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no consulta ni recuerda: genera token por token lo más probable, con lo que aprendió y lo que le das en el momento.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Se llenó la ventana de contexto y, al compactar, se perdió ese detalle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está en la ventana, para el modelo no existe. Lo importante tiene que estar escrito donde siempre se carga (lo vas a ver en el Módulo 2).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La unidad de texto que procesa el modelo, aproximadamente un fragmento de palabra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no lee letras ni palabras sino tokens. El costo, la velocidad y el límite de contexto se miden en tokens.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Hacerlo determinístico: un test o un hook que lo corra siempre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de oro: si algo tiene que pasar siempre, no se lo pidas al modelo. Una instrucción es una sugerencia; un test o un hook es una garantía.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Lo verifico contra la fuente real: la documentación o el código, compilando y corriendo tests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tono seguro no indica que sea correcto. Las alucinaciones se controlan con fuentes reales y formas de verificar, no pidiendo.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No: el modelo es probabilístico y puede variar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Variar es parte de cómo funciona un modelo probabilístico. Por eso lo que no puede variar se resuelve con código determinístico.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Suben los tokens: más caro y más lento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contexto son más tokens. Poco contexto da resultados genéricos; demasiado, lo vuelve lento, caro y lo hace perderse.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Darle fuentes reales y formas de verificar su trabajo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Documentación, código real, MCP, compilar y correr tests, y revisión humana en los puntos críticos.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0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Del chat al agente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0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0 · Cómo piensa la IA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2026-09-26T01:43:34Z</dcterms:created>
  <dcterms:modified xsi:type="dcterms:W3CDTF">2026-09-26T01:43:34Z</dcterms:modified>
</cp:coreProperties>
</file>