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el Módulo 0 vimos cómo piensa la IA. En este módulo pasamos de la IA que conversa a la IA que trabaja dentro del proyecto: el agente. Seguimos con pagos-api, el proyecto de Juli.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Cuatro ideas. Al final hay un challenge y un ejercicio para hacer la primera tarea con Codex en el repo propio.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 un chat, vos sos el loop: pedís, copiás, probás y volvés con el error. Un agente cambia eso: el loop lo hace él.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Ejemplo: Bit valida que el monto del reembolso sea mayor a cero. Lee el código, detecta el problema, edita, corre los tests, ve que uno falla y lo corrige. Nadie copió ni pegó nada. El loop sigue hasta terminar o hasta que necesita ayuda.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modelo por sí solo no puede leer archivos ni correr nada. Con tool use pide una acción, por ejemplo leer un archivo o correr npm test. El harness, en este caso Codex, la ejecuta y le devuelve el resultado. Si necesita permiso, como salir a internet para instalar algo, te pregunta antes.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Codex y Claude Code son harnesses. Ponen las herramientas, deciden qué contexto le llega al modelo y controlan los permisos. Las extensiones las vemos en los próximos módulos.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Tres niveles de sandbox. Dentro de un repo git, Codex arranca en el modo Auto: escritura en el proyecto y te pide aprobación si necesita salir de ahí, por ejemplo acceso a la red. Datos verificados en la documentación oficial de Codex en septiembre de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 al entender la spec se arrastra y crece en el plan, el código y los tests. No nombramos modelos concretos porque cambian seguido: con /model elegís el modelo y el esfuerzo de razonamiento.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terminal del video es una simulación. Codex lee los archivos, arma un plan, edita y corre los tests. Con los permisos en Auto trabaja dentro del proyecto. Antes de aceptar, Juli revisa con /diff.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primera tarea con Codex en el repo propio. En el Módulo 2 vemos por qué Codex a veces no sabe cómo trabaja tu equipo, y cómo se resuelve con AGENTS.md.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Dejá unos segundos para que cada persona piense su respuesta antes de pasar a las respuestas.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CURSO · DESARROLLO POTENCIADO POR IA CON CODEX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spc="600" kern="0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57400"/>
            <a:ext cx="5120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 chat al agente</a:t>
            </a:r>
            <a:endParaRPr lang="en-US" sz="4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3291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cambia cuando la IA deja de hablar y empieza a hacer.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48640" y="4069080"/>
            <a:ext cx="2377440" cy="347472"/>
          </a:xfrm>
          <a:prstGeom prst="roundRect">
            <a:avLst>
              <a:gd name="adj" fmla="val 50000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4069080"/>
            <a:ext cx="2377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8 min · challenge al final</a:t>
            </a:r>
            <a:endParaRPr lang="en-US" sz="12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1\img\juli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7840" y="2148840"/>
            <a:ext cx="2743200" cy="2834640"/>
          </a:xfrm>
          <a:prstGeom prst="rect">
            <a:avLst/>
          </a:prstGeom>
        </p:spPr>
      </p:pic>
      <p:pic>
        <p:nvPicPr>
          <p:cNvPr id="10" name="Image 1" descr="C:\Users\miguel.maidana\OneDrive - TSOFT\Documentos\AdopcionIA\AGENTES\Agentes-Dev_kit\CODEX\Capacitacion\experiencia-web\curso\modulo-1\img\bit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822960"/>
            <a:ext cx="1920240" cy="19202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este módulo vas a…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8580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loop agéntico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132588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Razonar, actuar, observar: quién hace el trabajo ahora.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63440" y="141732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892040" y="169164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920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532120" y="16459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use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5532120" y="20116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el modelo pasa de hablar a hacer.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8580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580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2588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harness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132588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agrega Codex alrededor del modelo: herramientas, contexto y permisos.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663440" y="2743200"/>
            <a:ext cx="4023360" cy="1143000"/>
          </a:xfrm>
          <a:prstGeom prst="roundRect">
            <a:avLst>
              <a:gd name="adj" fmla="val 9600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92040" y="301752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92040" y="30175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5532120" y="29718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7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modelo para qué tarea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5532120" y="333756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Dónde poner el modelo más capaz y dónde no hace falta.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206240"/>
            <a:ext cx="3108960" cy="365760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57200" y="420624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final: challenge + quiz interactivo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PROBLEMA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un chat, el loop sos vos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Pedís un fragmento de código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copiás, lo pegás y lo probás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Volvés con el error… y otra vez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escribe; vos hacés todo lo demás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1\img\problem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agente cambia eso: el loop lo hace él.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1.1 · EL LOOP AGÉNTICO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loop agéntico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Razonar: decide qué hacer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Actuar: usa una herramienta (leer, editar, ejecutar)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Observar: mira el resultado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Repite hasta terminar… o hasta trabarse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1\img\loo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rol: definir el objetivo, los límites y cómo se verifica.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1.2 · TOOL USE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 use: de hablar a hacer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solo genera texto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tool use, pide usar una herramienta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harness la ejecuta en tu máquina y le devuelve el resultado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la acción necesita permiso, el harness te pregunta antes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1\img\toolus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solo pide. El harness ejecuta, controla y devuelve.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· EL HARNESS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+ harness = agente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Herramientas: leer, editar, buscar, ejecutar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Contexto: qué entra, qué se resume, qué se descarta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Permisos y sandbox: qué puede hacer sin preguntarte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Extensiones: AGENTS.md, skills, MCP, hooks, subagentes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1\img\harnes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Mismo modelo, distinto harness, distintos resultados.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1.3 · EL HARNESS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Permisos en Codex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read-only: lee y analiza, no modifica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workspace-write: edita dentro del proyecto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danger-full-access: solo en entornos aislados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un repo git arranca en Auto: edita en el proyecto y pregunta antes de salir</a:t>
            </a:r>
            <a:endParaRPr lang="en-US" sz="14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cambian con /permissions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1\img\permiso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 permiso necesario para la tarea.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1.4 · QUÉ MODELO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modelo para qué tarea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 ambigua o plan: modelo grande, esfuerzo alto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Implementar un plan aprobado: grande, esfuerzo medio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Resumir o documentar: chico, esfuerzo bajo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Codex: /model elige modelo y esfuerzo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1\img\modelo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más capaz, donde el error es más caro.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· EJEMPLO EN CODEX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primera tarea de Juli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417320"/>
            <a:ext cx="35661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Objetivo: validar que el monto sea mayor a 0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Criterio: que pasen los tests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Codex lee, planifica, edita y corre los tests</a:t>
            </a:r>
            <a:endParaRPr lang="en-US" sz="1500" dirty="0"/>
          </a:p>
          <a:p>
            <a:pPr marL="203200" indent="-2032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Juli revisa los cambios con /diff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06240" y="1325880"/>
            <a:ext cx="4480560" cy="2651760"/>
          </a:xfrm>
          <a:prstGeom prst="roundRect">
            <a:avLst>
              <a:gd name="adj" fmla="val 4138"/>
            </a:avLst>
          </a:prstGeom>
          <a:solidFill>
            <a:srgbClr val="07090D"/>
          </a:solidFill>
          <a:ln w="12700">
            <a:solidFill>
              <a:srgbClr val="2E3542"/>
            </a:solidFill>
            <a:prstDash val="solid"/>
          </a:ln>
        </p:spPr>
      </p:sp>
      <p:pic>
        <p:nvPicPr>
          <p:cNvPr id="7" name="Image 0" descr="C:\Users\miguel.maidana\OneDrive - TSOFT\Documentos\AdopcionIA\AGENTES\Agentes-Dev_kit\CODEX\Capacitacion\experiencia-web\curso\modulo-1\img\codex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51960" y="1371600"/>
            <a:ext cx="4389120" cy="24688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 claro, criterio de verificación y revisar siempre el diff.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1.6 · PROBALO VOS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Probalo vos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6309360" y="621792"/>
            <a:ext cx="2377440" cy="329184"/>
          </a:xfrm>
          <a:prstGeom prst="roundRect">
            <a:avLst>
              <a:gd name="adj" fmla="val 50000"/>
            </a:avLst>
          </a:prstGeom>
          <a:solidFill>
            <a:srgbClr val="2A2008"/>
          </a:solidFill>
          <a:ln w="12700">
            <a:solidFill>
              <a:srgbClr val="F5A524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309360" y="621792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minutos · en tu repo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685800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85800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Explorá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685800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Abrí Codex en tu repo y pedile que te explique la estructura, sin editar.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64408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493008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493008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tarea chica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3493008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 acotado, con criterio de verificación: "corré los tests".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071616" y="1371600"/>
            <a:ext cx="2624328" cy="2651760"/>
          </a:xfrm>
          <a:prstGeom prst="roundRect">
            <a:avLst>
              <a:gd name="adj" fmla="val 4181"/>
            </a:avLst>
          </a:prstGeom>
          <a:solidFill>
            <a:srgbClr val="151A23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300216" y="1600200"/>
            <a:ext cx="457200" cy="457200"/>
          </a:xfrm>
          <a:prstGeom prst="ellipse">
            <a:avLst/>
          </a:prstGeom>
          <a:solidFill>
            <a:srgbClr val="E30613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300216" y="1600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24028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Revisá el diff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6300216" y="269748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Mirá los cambios con /diff antes de aceptar.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57200" y="4343400"/>
            <a:ext cx="8229600" cy="457200"/>
          </a:xfrm>
          <a:prstGeom prst="roundRect">
            <a:avLst>
              <a:gd name="adj" fmla="val 24000"/>
            </a:avLst>
          </a:prstGeom>
          <a:solidFill>
            <a:srgbClr val="2A0C10"/>
          </a:solidFill>
          <a:ln w="12700">
            <a:solidFill>
              <a:srgbClr val="E30613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40080" y="43434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   </a:t>
            </a:r>
            <a:pPr indent="0" marL="0">
              <a:buNone/>
            </a:pPr>
            <a:r>
              <a:rPr lang="en-US" sz="130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Arrancá con el repo limpio (git status) para poder volver atrás.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RESUMEN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 que te llevás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457200" y="1371600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463040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4630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097280" y="1371600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un agente, el loop razonar → actuar → observar lo hace él.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1956816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1792" y="2048256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621792" y="2048256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1956816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tool use, el modelo pide acciones y el harness las ejecuta.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7200" y="2542032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1792" y="2633472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1792" y="2633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097280" y="2542032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+ harness = agente: herramientas, contexto, permisos, extensiones.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3127248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21792" y="3218688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21792" y="32186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0" name="Text 18"/>
          <p:cNvSpPr txBox="1"/>
          <p:nvPr/>
        </p:nvSpPr>
        <p:spPr>
          <a:xfrm>
            <a:off x="1097280" y="3127248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más capaz, donde el error es más caro.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57200" y="3712464"/>
            <a:ext cx="8229600" cy="475488"/>
          </a:xfrm>
          <a:prstGeom prst="roundRect">
            <a:avLst>
              <a:gd name="adj" fmla="val 23077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21792" y="3803904"/>
            <a:ext cx="292608" cy="292608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21792" y="380390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097280" y="3712464"/>
            <a:ext cx="7406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 rol: objetivo, límites y verificación. Siempre revisar el diff.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1–2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Cuando usás la IA en un chat, ¿quién hace el loop de probar, ver el error y corregir?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El modelo, automáticamente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Vos: copiás, probás y volvés con el error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Nadie: el chat no se equivoca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¿Qué es el tool use?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El mecanismo por el que el modelo pide ejecutar una herramienta: leer un archivo, editar, correr un comando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Instalar herramientas de desarrollo en tu computadora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Un plugin del IDE que autocompleta código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3–4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Usás el mismo modelo en dos herramientas distintas y los resultados son muy diferentes. ¿Por qué?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Porque el modelo se equivoca al azar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Porque una de las dos usa una versión trucha del modelo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Porque cambia el harness: las herramientas, el contexto y los permisos que rodean al modelo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¿Dónde conviene usar el modelo más capaz, con esfuerzo alto?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Para resumir y dar formato a la documentación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Para entender una spec ambigua y diseñar el plan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En todas las tareas por igual, siempre</a:t>
            </a:r>
            <a:endParaRPr lang="en-US" sz="1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5–6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Cuando trabajás con un agente, tu rol pasa a ser…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Definir el objetivo, los límites y cómo se verifica el resultado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Copiar y pegar más rápido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Escribir cada línea de código a mano y que el agente solo mire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El agente termina una tarea y te dice "listo". ¿Qué hacés primero?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Commit y push directo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Le pido que lo vuelva a hacer, por las dudas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Reviso el diff y confirmo que los tests pasen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 · preguntas 7–8 de 8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11887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¿Qué parte del harness define qué puede hacer el agente sin pedirte permiso?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18105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22960" y="18105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La gestión de contexto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40080" y="21945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1945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Los permisos y el sandbox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25786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25786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El modelo que elegiste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457200" y="30175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¿Por qué un error al entender la spec es tan caro?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40080" y="3639312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822960" y="3639312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  Porque se arrastra y crece en el plan, el código y los tests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023360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822960" y="4023360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  Porque la spec siempre la interpreta el modelo más chico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40080" y="4407408"/>
            <a:ext cx="7863840" cy="329184"/>
          </a:xfrm>
          <a:prstGeom prst="roundRect">
            <a:avLst>
              <a:gd name="adj" fmla="val 3333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822960" y="4407408"/>
            <a:ext cx="75895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25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  No es caro: se corrige al final sin problema</a:t>
            </a:r>
            <a:endParaRPr lang="en-US" sz="12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(1–4)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Vos: copiás, probás y volvés con el error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un chat vos sos el loop. En un agente, el loop (razonar, actuar, observar) lo hace él y vos definís el objetivo, los límites y cómo se verifica.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El mecanismo por el que el modelo pide ejecutar una herramienta: leer un archivo, editar, correr un comando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modelo por sí solo solo genera texto. Con tool use pide una acción, el harness la ejecuta y le devuelve el resultado: así pasa de hablar a hacer.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Porque cambia el harness: las herramientas, el contexto y los permisos que rodean al modelo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+ harness = agente. Mismo modelo, distinto harness, distintos resultados: configurar bien el harness es la mitad del trabajo.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Para entender una spec ambigua y diseñar el plan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Poné el modelo más capaz donde el error es más caro. Un error al entender la spec o al planificar se arrastra a todo lo que sigue.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029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5486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(5–8)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57200" y="1188720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94360" y="13716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261872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Definir el objetivo, los límites y cómo se verifica el resultado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57276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Dejás de ejecutar cada paso. Tu trabajo es dar un objetivo claro, poner límites y darle al agente una forma de saber si lo hizo bien.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84832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94360" y="2267712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94360" y="226771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157984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Reviso el diff y confirmo que los tests pasen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agente puede equivocarse con total seguridad. Revisar el diff y ver los tests en verde es tu parte del trabajo: nada entra sin que lo mires.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2980944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4360" y="3163824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94360" y="316382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54096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Los permisos y el sandbox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36499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permisos y el sandbox marcan los límites: si puede leer, editar o ejecutar comandos solo, y dónde. Más permiso, más velocidad, pero también más riesgo.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877056"/>
            <a:ext cx="8229600" cy="786384"/>
          </a:xfrm>
          <a:prstGeom prst="roundRect">
            <a:avLst>
              <a:gd name="adj" fmla="val 13953"/>
            </a:avLst>
          </a:prstGeom>
          <a:solidFill>
            <a:srgbClr val="1C2230"/>
          </a:solidFill>
          <a:ln w="12700">
            <a:solidFill>
              <a:srgbClr val="2E354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94360" y="4059936"/>
            <a:ext cx="420624" cy="420624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94360" y="405993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1188720" y="395020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Porque se arrastra y crece en el plan, el código y los tests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1188720" y="4261104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el efecto bola de nieve: lo que se entiende mal al principio se construye encima. Por eso ahí va el modelo más capaz, y por eso vas a aprender a especificar en el Módulo 3.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709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20116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TSOFT</a:t>
            </a:r>
            <a:pPr indent="0" marL="0">
              <a:buNone/>
            </a:pPr>
            <a:r>
              <a:rPr lang="en-US" sz="1000" spc="300" kern="0" dirty="0">
                <a:solidFill>
                  <a:srgbClr val="9AA1A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MÓDULO 1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4160520" y="914400"/>
            <a:ext cx="822960" cy="822960"/>
          </a:xfrm>
          <a:prstGeom prst="ellipse">
            <a:avLst/>
          </a:prstGeom>
          <a:solidFill>
            <a:srgbClr val="16A37A"/>
          </a:solidFill>
          <a:ln w="12700">
            <a:solidFill>
              <a:srgbClr val="16A37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160520" y="914400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8745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5F6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completo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5603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500" dirty="0">
                <a:solidFill>
                  <a:srgbClr val="F5A5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Siguiente paso: quiz interactivo del módulo (quiz.html)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2461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5204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4A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Darle contexto</a:t>
            </a:r>
            <a:endParaRPr lang="en-US" sz="2400" dirty="0"/>
          </a:p>
        </p:txBody>
      </p:sp>
      <p:pic>
        <p:nvPicPr>
          <p:cNvPr id="9" name="Image 0" descr="C:\Users\miguel.maidana\OneDrive - TSOFT\Documentos\AdopcionIA\AGENTES\Agentes-Dev_kit\CODEX\Capacitacion\experiencia-web\curso\modulo-1\img\wal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80960" y="3108960"/>
            <a:ext cx="914400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Módulo 1 · Del chat al agente</dc:title>
  <dc:subject>PptxGenJS Presentation</dc:subject>
  <dc:creator>TSOFT · AI Adoption Program 2026</dc:creator>
  <cp:lastModifiedBy>TSOFT · AI Adoption Program 2026</cp:lastModifiedBy>
  <cp:revision>1</cp:revision>
  <dcterms:created xsi:type="dcterms:W3CDTF">2026-09-26T01:43:35Z</dcterms:created>
  <dcterms:modified xsi:type="dcterms:W3CDTF">2026-09-26T01:43:35Z</dcterms:modified>
</cp:coreProperties>
</file>