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este módulo aprendemos a darle al agente la información que necesita para trabajar como el equipo. Termina con el Paso 1 del recorrido: el AGENTS.md del proyecto propio.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 ideas y un paso práctico. Al final, challenge y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Juli ya trabaja con Codex en pagos-api, pero todos los días corrige lo mismo: console.log en lugar de logger.error. No es un problema del modelo: el agente no tiene esa información.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prompt engineering se ocupa de cómo pedir; el context engineering, de qué información tiene el agente mientras trabaja. Con agentes, lo segundo pesa mucho más.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 preguntas para diseñar el contexto. Con poco, el resultado es genérico; con demasiado, el agente se pierde, tarda y cuesta más.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AGENTS.md es un archivo en el repo que Codex lee antes de cualquier tarea. Ahí va lo que aplica siempre. La clave es ser específico: "usamos buenas prácticas" no le dice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Codex arma el contexto sumando el AGENTS.md global, el de la raíz del repo y el de la carpeta donde trabajás. El más cercano va último y manda. Entre todos no pueden pasar de 32 KiB. Existe también AGENTS.override.md para pisar reglas de un nivel. Verificado en la documentación oficial de Codex, septiembre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Documentación oficial: Codex arranca con el nombre y la descripción de cada skill, y carga el SKILL.md completo cuando decide usarla. La lista inicial de skills usa como máximo el 2% de la ventana de contexto.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terminal del video es una simulación. /init crea el AGENTS.md; si ya existe, avisa y no hace nada. Después hay que revisarlo y sumar comandos reales, convenciones concretas y lo que nunca se hace.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/status muestra la configuración y el uso de tokens; /compact resume la conversación. Codex también compacta solo cuando la ventana se llena, y ahí se pueden perder detalles dichos en el chat.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repos de clientes, los archivos del kit de TSOFT (como el AGENTS.md) no se suben: se excluyen de manera local con .git/info/exclude, sin tocar el .gitignore del proyecto.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· DESARROLLO POTENCIADO POR IA CON CODEX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5740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Darle contexto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91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el agente no sabe cómo trabaja tu equipo, y cómo se lo enseñás una sola vez.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406908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406908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8 min · challenge al final</a:t>
            </a:r>
            <a:endParaRPr lang="en-US" sz="12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2\img\jul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2148840"/>
            <a:ext cx="2743200" cy="2834640"/>
          </a:xfrm>
          <a:prstGeom prst="rect">
            <a:avLst/>
          </a:prstGeom>
        </p:spPr>
      </p:pic>
      <p:pic>
        <p:nvPicPr>
          <p:cNvPr id="10" name="Image 1" descr="C:\Users\miguel.maidana\OneDrive - TSOFT\Documentos\AdopcionIA\AGENTES\Agentes-Dev_kit\CODEX\Capacitacion\experiencia-web\curso\modulo-2\img\b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822960"/>
            <a:ext cx="192024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este módulo vas a…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engineering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información tiene el agente, cuándo y cuánta.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6344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9204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920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53212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AGENTS.md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53212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memoria del proyecto: qué va, qué no y dónde lo lee Codex.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disclosure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tener mucho conocimiento sin llenar la ventana.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9204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553212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AGENTS.md en Codex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553212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Crearlo con /init, mejorarlo y probar que funciona.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206240"/>
            <a:ext cx="3108960" cy="365760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" y="4206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final: challenge + quiz interactivo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misma corrección, todos los días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vuelve a usar console.log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equipo siempre usa logger.error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lo corrige… otra vez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el modelo: le falta información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2\img\problem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 un mal resultado: ¿el agente tenía la información para hacerlo bien?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· CONTEXT ENGINEERING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engineering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engineering: cómo pedís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engineering: qué sabe el agente mientras trabaja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agentes, lo segundo pesa mucho más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2\img\contex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mayoría de los malos resultados son falta de contexto, no de modelo.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· CONTEXT ENGINEERING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Qué, cuándo y cuánto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Qué: convenciones, arquitectura, la spec, ejemplos reales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Cuándo: lo general siempre; lo específico, solo si la tarea lo pide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Cuánto: poco da resultados genéricos; demasiado, lento y caro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2\img\qc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objetivo es el punto justo de contexto.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· AGENTS.MD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AGENTS.md: la memoria del proyecto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archivo en el repo que Codex lee siempre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Stack, estructura, comandos de build y test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Convenciones concretas y lo que nunca se hace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Específico: "logger.error, nunca console.log"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2\img\agentsm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lo corregís dos veces, va al AGENTS.md.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· AGENTS.MD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lo lee Codex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Global: ~/.codex/AGENTS.md (tus preferencias)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Raíz del repo: el proyecto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Subcarpeta: reglas de esa parte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suman en orden; el más cercano manda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Límite combinado: 32 KiB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2\img\jerarqui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Corto y general. Nunca tokens, contraseñas ni datos de producción.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· PROGRESSIVE DISCLOSURE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disclosure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 1: AGENTS.md, siempre cargado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 2: nombre y descripción de cada guía, en una línea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 3: la guía completa, solo cuando hace falta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Así funcionan las skills de Codex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2\img\disclosu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Decenas de guías sin llenar la ventana. Las skills, en el Módulo 5.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· EN CODEX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Crear tu AGENTS.md con /init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/init crea un AGENTS.md para el repo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ya existe uno, no lo pisa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un borrador: revisalo y hacelo específico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Sumá las correcciones que más repetís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2\img\ini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borrador lo hace Codex; lo específico lo ponés vos.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· EN CODEX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prueba: sesión nueva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Mismo pedido de siempre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lee el AGENTS.md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 logger.error sin que nadie lo corrija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/status y /compact para cuidar el contexto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2\img\prueb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importante, escrito en el AGENTS.md: dicho una vez en el chat, se puede perder.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· PASO 1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1 · Tu AGENTS.md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309360" y="621792"/>
            <a:ext cx="2377440" cy="329184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309360" y="621792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minutos · en tu repo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Crealo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/init o pidiéndole a Codex que analice el repo.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64408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9300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Hacelo tuyo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493008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Corto y específico: comandos, convenciones, lo que nunca.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71616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00216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00216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Probalo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300216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nueva, un pedido de siempre: ¿lo aplica solo?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 de un cliente: excluilo con .git/info/exclude.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te llevás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463040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4630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371600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 un mal resultado: ¿tenía la información para hacerlo bien?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1956816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1792" y="2048256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" y="20482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1956816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AGENTS.md: lo que aplica siempre, corto y específico.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2542032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" y="2633472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" y="2633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2542032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lo corregís dos veces, va al AGENTS.md.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3127248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3218688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1792" y="32186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127248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+ repo + carpeta; el más cercano manda.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3712464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" y="3803904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1792" y="38039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3712464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disclosure: el detalle, solo cuando hace falta.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1–2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El agente te devuelve un resultado genérico que no sigue las convenciones del proyecto. ¿Qué te preguntás primero?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¿Tenía la información que necesitaba para hacerlo bien?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¿Debería usar otro modelo?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¿Tengo que escribir el prompt más largo?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¿Qué es el context engineering?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Escribir prompts más elaborados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Diseñar qué información tiene el agente mientras trabaja: qué, cuándo y cuánto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Comprimir los archivos para que entren en la ventana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3–4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¿Qué frase le sirve más a un agente dentro de un AGENTS.md?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"Usamos buenas prácticas y código limpio."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"Escribí código de calidad."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"Errores: try/catch + logger.error, nunca console.log."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Corregiste lo mismo dos veces en el chat con el agente. ¿Qué hacés?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Lo agrego al AGENTS.md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Se lo repito cada vez que haga falta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Cambio de modelo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5–6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¿Qué conviene poner en el AGENTS.md?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Toda la documentación del proyecto, cuanto más mejor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Lo que aplica siempre: stack, estructura, convenciones, comandos de build y test, y lo que nunca se hace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Las contraseñas y tokens para que el agente pueda trabajar solo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Tenés 30 guías del equipo. ¿Cómo evitás llenar la ventana de contexto?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Las pego todas en el AGENTS.md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Con progressive disclosure: el agente ve solo el nombre y la descripción de cada una, y abre la que la tarea necesita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Se las paso al agente de a una, a mano, en cada sesión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7–8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¿Qué pasa si le das demasiado contexto al agente?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Nada: más contexto siempre es mejor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Trabaja más rápido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Se pierde, tarda más y cuesta más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Trabajás en el repo de un cliente con el kit de TSOFT. ¿Qué hacés con los archivos del kit, como el AGENTS.md?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Los subo al repo del cliente junto con el código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Los excluyo solo de forma local con .git/info/exclude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Los agrego al .gitignore del proyecto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(1–4)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¿Tenía la información que necesitaba para hacerlo bien?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agentes, el context engineering pesa más que el prompt engineering: la mayoría de los malos resultados son falta de contexto, no de modelo.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Diseñar qué información tiene el agente mientras trabaja: qué, cuándo y cuánto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prompt engineering se ocupa de cómo pedir. El context engineering, de qué sabe el agente: qué información, cuándo se carga y cuánta.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"Errores: try/catch + logger.error, nunca console.log."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genérico no ayuda: el agente ya "cree" que hace buenas prácticas. Lo que sirve es concreto y verificable: qué usar, dónde y qué nunca hacer.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Lo agrego al AGENTS.md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regla: si lo corregís dos veces, va al AGENTS.md. Así la próxima sesión arranca sabiéndolo, sin depender de que te acuerdes de decirlo.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(5–8)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Lo que aplica siempre: stack, estructura, convenciones, comandos de build y test, y lo que nunca se hace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AGENTS.md es corto y general: se carga siempre. El detalle de cada tarea va en skills. Y nunca información sensible: ni tokens, ni contraseñas, ni datos de producción.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Con progressive disclosure: el agente ve solo el nombre y la descripción de cada una, y abre la que la tarea necesita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disclosure: lo general siempre cargado, el índice siempre visible en una línea, y el detalle completo solo cuando hace falta. Es la base de las skills (Módulo 5).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Se pierde, tarda más y cuesta más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Poco contexto da resultados genéricos; demasiado lo vuelve lento, caro y lo hace perder foco. El objetivo es el punto justo.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Los excluyo solo de forma local con .git/info/exclude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archivos del kit son nuestros, no del cliente: se excluyen de manera local con .git/info/exclude, sin tocar el .gitignore del proyecto.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2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4160520" y="914400"/>
            <a:ext cx="822960" cy="822960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160520" y="9144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completo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Siguiente paso: quiz interactivo del módulo (quiz.html)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5204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Especificar antes de construir</a:t>
            </a:r>
            <a:endParaRPr lang="en-US" sz="24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2\img\wal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3108960"/>
            <a:ext cx="914400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2 · Darle contexto</dc:title>
  <dc:subject>PptxGenJS Presentation</dc:subject>
  <dc:creator>TSOFT · AI Adoption Program 2026</dc:creator>
  <cp:lastModifiedBy>TSOFT · AI Adoption Program 2026</cp:lastModifiedBy>
  <cp:revision>1</cp:revision>
  <dcterms:created xsi:type="dcterms:W3CDTF">2026-09-29T11:54:32Z</dcterms:created>
  <dcterms:modified xsi:type="dcterms:W3CDTF">2026-09-29T11:54:32Z</dcterms:modified>
</cp:coreProperties>
</file>