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este módulo aprendemos a decirle al agente qué construir antes de que escriba una línea. Termina con el Paso 2 del recorrido: la spec de la próxima feature. Ejemplo: reembolsos parciales en pagos-api.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ideas y un paso práctico. Al final, challenge y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Codex construye la feature rápido, pero decide solo tres cosas que nadie le dijo. Los huecos los completa con supuestos.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SDD la spec es el contrato. Las ambigüedades aparecen antes de codear, el plan se puede revisar y aprobar, y QA sabe qué validar.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Corregir una spec cuesta minutos. Corregir el código que salió de una spec ambigua cuesta horas.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 con reembolsos parciales. El puente con análisis funcional: si la historia de usuario ya trae estas seis piezas, el agente arranca con la mitad del trabajo hecho. La spec dice qué y por qué; el cómo va en el 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Aunque la spec sea buena siempre queda alguna duda. La regla es convertirla en pregunta cerrada, no en supuesto.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spec clara, el agente propone un plan. Aprobarlo es barato y evita construir rápido sobre un error.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Muy pocos checkpoints: el agente construye rápido sobre un error que nadie vio. Demasiados: se termina aprobando sin leer, que es peor que no aprobar.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Verificado en la documentación oficial de Codex (septiembre 2026): en modo Plan no realiza acciones que modifiquen el repo, hace preguntas para cerrar decisiones y al final pregunta si implementa el plan. La terminal del video es una simulación. Hay un reporte de que Shift+Tab podría no funcionar en la extensión de VS Code: usar /plan.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guía oficial de buenas prácticas de Codex recomienda pedirle que te entreviste para convertir una idea vaga en una especificación antes de codear.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el TSOFT AI Dev Kit este flujo lo hacen el Explorador (scope y preguntas cerradas) y el Planificador (design.md), con la aprobación del plan antes del Desarrollador. Lo vemos en el Módulo 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· DESARROLLO POTENCIADO POR IA CON CODEX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Especificar antes de construir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la spec es el contrato entre vos y el agente, y cómo aprobar el plan antes de tocar código.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0690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8 min · challenge al final</a:t>
            </a:r>
            <a:endParaRPr lang="en-US" sz="12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3\img\ju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148840"/>
            <a:ext cx="2743200" cy="2834640"/>
          </a:xfrm>
          <a:prstGeom prst="rect">
            <a:avLst/>
          </a:prstGeom>
        </p:spPr>
      </p:pic>
      <p:pic>
        <p:nvPicPr>
          <p:cNvPr id="10" name="Image 1" descr="C:\Users\miguel.maidana\OneDrive - TSOFT\Documentos\AdopcionIA\AGENTES\Agentes-Dev_kit\CODEX\Capacitacion\experiencia-web\curso\modulo-3\img\b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8229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módulo vas a…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Spec-Driven Development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spec como contrato: todo se mide contra ella.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92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spec en seis piezas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tiene que tener para que el agente no invente.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Aprobar el plan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cerradas y el checkpoint más valioso.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920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212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modo Plan de Codex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 y preguntar antes de tocar el repo.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206240"/>
            <a:ext cx="3108960" cy="365760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" y="4206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challenge + quiz interactivo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huecos se llenan con supuestos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pide: "Agregá reembolsos parciales"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¿Se puede reembolsar más que el pago? Asumió: sí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¿Varios sobre un mismo pago? Asumió: no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puede hacerlos? Asumió: cualquiera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problem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agente ejecuta lo que le decís, no lo que quisiste decir.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· SDD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Spec-Driven Development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generar código, se escribe y valida la spec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 → plan → código → verificación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se verifica contra la spec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QA sabe exactamente qué validar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sd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spec es el contrato entre personas y agentes.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· SDD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Minutos contra horas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Corregir una spec: minutos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Corregir el código de una spec ambigua: horas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Especificar no es burocracia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cost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forma de que el agente construya lo que realmente necesitás.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· SEIS PIEZAS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spec en seis piezas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se construye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Actores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Flujo principal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Casos borde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Fuera de scope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Criterios de aceptación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spe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alguien nuevo no podría implementarla sin preguntar, el agente tampoco.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· APROBAR EL PLAN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Ambigüedades → preguntas cerradas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supuestos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responden en segundos: sí o no, a o b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respuesta vuelve a la spec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pregunt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Así trabaja el Explorador del TSOFT AI Dev Kit.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· APROBAR EL PLAN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checkpoint más valioso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propone el plan: archivos, orden y verificación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Vos lo aprobás antes de que se escriba código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Recién ahí se implementa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Aprobar el plan antes de que se escriba una sola línea de código.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· APROBAR EL PLAN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checkpoints alcanzan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 validada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aprobado (el más valioso)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 revisado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Muy pocos: se construye sobre un error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Demasiados: fatiga de aprobación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checkpoin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 in the loop donde importa, no en cada paso.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· MODO PLAN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modo Plan de Codex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activa con /plan (o Shift+Tab)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edita: lee, junta contexto y pregunta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Propone el plan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"Implement this plan?": aceptar o seguir ajustando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modopla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Planificar y preguntar antes de tocar el repo.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· MODO PLAN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contra la spec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/review revisa tus cambios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Sumale la spec como instrucción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Pedile a Codex que te entreviste para armar la spec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3\img\review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Revisá contra lo que se pidió, no solo contra el código.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· PASO 2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5669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Paso 2 · La spec de tu próxima feature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6309360" y="621792"/>
            <a:ext cx="2377440" cy="329184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621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 minutos · en tu repo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Escribila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piezas en docs/&lt;feature&gt;.md, o que Codex te entreviste.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64408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9300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Pasala por /plan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te pregunte lo que no esté claro. Actualizá la spec.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71616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0216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021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Aprobá y revisá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Aprobá el plan cuando lo entiendas. Al final, /review contra la spec.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el Módulo 4, el agente se verifica solo contra esos criterios.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te llevás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63040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63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agente ejecuta lo que le decís, no lo que quisiste decir.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956816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48256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" y="2048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56816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spec es el contrato: todo se verifica contra ella.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" y="2633472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4203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piezas: qué, actores, flujo, borde, fuera de scope, criterios.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3218688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" y="32186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12724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Ambigüedades → preguntas cerradas. Nunca supuestos.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712464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" y="3803904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7124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Aprobar el plan antes de escribir código.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1–2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Un agente ejecuta…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Lo que le decís, no lo que quisiste decir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Lo que quisiste decir, aunque no lo escribas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Siempre la solución más segura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¿Qué es Spec-Driven Development?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Documentar el código cuando ya está terminado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Escribir y validar una especificación antes de generar código, y medir todo contra ella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Generar el código primero y después los tests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3–4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¿Dónde conviene descubrir una ambigüedad?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En producción, cuando la reporta un usuario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En el code review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En la spec, antes de escribir código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¿Cuál de estas NO es una de las seis piezas de una buena spec?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Criterios de aceptación verificables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El nombre de las variables que se van a usar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Lo que queda fuera de scope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5–6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Test rápido para saber si una spec está lista: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Que tenga más de dos páginas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Que la haya escrito alguien senior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Que alguien nuevo en el equipo pueda implementarla sin tener que preguntar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¿Cuál es el checkpoint más valioso para una persona en el flujo?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Aprobar el plan antes de que se escriba una sola línea de código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Revisar cada línea mientras el agente escribe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Aprobar cada comando que ejecuta el agente</a:t>
            </a:r>
            <a:endParaRPr lang="en-US" sz="12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7–8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El agente tiene una duda sobre la spec. ¿Qué es lo ideal?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Que asuma lo más razonable y siga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Que la deje escrita como pregunta cerrada para que la responda una persona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Que la ignore y lo resuelva en los tests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¿Qué relación hay entre la spec y el trabajo de QA?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Ninguna: QA prueba lo que el desarrollador entregó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Los criterios de aceptación de la spec le dicen a QA exactamente qué validar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QA escribe la spec después del desarrollo</a:t>
            </a:r>
            <a:endParaRPr lang="en-US" sz="12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(1–4)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Lo que le decís, no lo que quisiste decir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no adivina la intención: completa los huecos con supuestos. Por eso en SDD la intención se escribe antes, en la spec.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Escribir y validar una especificación antes de generar código, y medir todo contra ella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SDD la spec es el contrato: spec → plan → código → verificación, y todo se verifica contra la spec.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 la spec, antes de escribir código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Corregir una spec cuesta minutos. Corregir el código que salió de una spec ambigua cuesta horas.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El nombre de las variables que se van a usar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seis piezas: qué se construye, actores, flujo principal, casos borde, fuera de scope y criterios de aceptación. El cómo (nombres, código) va en el plan.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(5–8)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Que alguien nuevo en el equipo pueda implementarla sin tener que preguntar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un humano nuevo no podría implementarla sin preguntar, el agente tampoco: va a rellenar los huecos con supuestos.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Aprobar el plan antes de que se escriba una sola línea de código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Aprobar el plan es barato y evita construir rápido sobre un error. Demasiados checkpoints generan fatiga: se termina aprobando sin leer.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Que la deje escrita como pregunta cerrada para que la responda una persona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Ambigüedades → preguntas cerradas, nunca supuestos. Es como trabaja el Explorador del TSOFT AI Dev Kit.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Los criterios de aceptación de la spec le dicen a QA exactamente qué validar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criterios de aceptación verificables, QA sabe qué validar y la verificación se hace contra la spec, no contra lo que salió.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3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4160520" y="914400"/>
            <a:ext cx="822960" cy="822960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160520" y="914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completo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Siguiente paso: quiz interactivo del módulo (quiz.html)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520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Que se verifique solo</a:t>
            </a:r>
            <a:endParaRPr lang="en-US" sz="24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3\img\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3108960"/>
            <a:ext cx="91440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3 · Especificar antes de construir</dc:title>
  <dc:subject>PptxGenJS Presentation</dc:subject>
  <dc:creator>TSOFT · AI Adoption Program 2026</dc:creator>
  <cp:lastModifiedBy>TSOFT · AI Adoption Program 2026</cp:lastModifiedBy>
  <cp:revision>1</cp:revision>
  <dcterms:created xsi:type="dcterms:W3CDTF">2026-09-29T13:59:39Z</dcterms:created>
  <dcterms:modified xsi:type="dcterms:W3CDTF">2026-09-29T13:59:39Z</dcterms:modified>
</cp:coreProperties>
</file>