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este módulo el agente aprende a saber si lo hizo bien antes de que el error nos llegue. Termina con el Paso 3: que el agente pueda correr tests y build en el repo propio.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 y un paso práctico. Al final, challenge y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tono seguro no es evidencia. Sin forma de verificar, el error llega hasta QA o hasta producción.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 falla, Codex lee el mensaje, entiende qué falta y lo arregla, sin intervención. La terminal del video es una simulación.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guía de buenas prácticas de Codex recomienda incluir los comandos de build, test y lint en el AGENTS.md y pedirle que cree tests cuando falten, corra los chequeos relevantes y confirme el resultado.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instrucción es una sugerencia; un hook ejecuta la acción automáticamente cuando ocurre el evento, sin depender de que el modelo se acuerde.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Verificado en la documentación oficial de Codex (septiembre 2026). Un hook ejecuta un comando propio; para bloquear, el script sale con código 2 o devuelve una decisión deny. El archivo del video es un ejemplo.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hooks se revisan y aprueban antes de ejecutarse, y otra vez si cambian.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reglas definen un prefijo de comando y una decisión. La documentación oficial las marca como experimentales.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/review revisa el working tree enfocándose en cambios de comportamiento y tests faltantes. En GitHub, comentar @codex review en el PR pide una revisión; sigue las reglas de la sección Code Review Rules del AGENTS.md.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paso práctico del módulo: que el agente pueda verificarse en el repo propio y que al menos una regla crítica sea una garantía.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se verifique solo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pasar de "confío en el modelo" a "está garantizado": verificación, hooks y revisión.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4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4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loop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el agente se verifique y se corrija solo.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Garantías que no dependen de que el modelo se acuerde.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Reglas de comandos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puede ejecutar, qué necesita aprobación y qué nunca.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 en tres filtros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no se aprueba a sí mismo.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"Listo, todo funciona"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terminó los reembolsos parciales y dijo "listo"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lo mergeó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encontró un reembolso negativo que pasaba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había corrido los tests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agente que no puede verificarse te entrega el error a vos.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· FEEDBACK LOOP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loop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el código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 tests, lint y build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 el error y corrige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Recién dice "listo" con evidencia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lo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más valioso: una forma de saber si lo hizo bien.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· FEEDBACK LOOP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necesita para verificarse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Comandos de test, lint y build en el AGENTS.md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existentes, aunque sean pocos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Tipado estricto y linter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Pedírselo explícito: "mostrame el resultado"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necesit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guía oficial de Codex: que cree tests, corra los chequeos y confirme el resultado.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· HOOKS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Sugerencia contra garantía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AGENTS.md: se cumple casi siempre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hook: se cumple siempre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no puede fallar nunca, en un hook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garanti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de oro (Módulo 0): lo que tiene que pasar siempre, hacelo determinístico.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· HOOKS EN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Hooks en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activan con hooks = true en config.toml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definen en .codex/hooks.json (global o del repo)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Eventos: PreToolUse, PostToolUse, Stop, SessionStart…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hook puede bloquear una acción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hook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Ejemplo: un push directo a main, bloqueado antes de ejecutarse.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· HOOKS EN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Usos típicos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un comando: bloquear lo riesgoso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 de editar: correr el formateador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terminar: lint y tests, y reportar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hooks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te pide revisar y aprobar cada hook antes de que corra.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· REGLAS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Reglas de comandos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Archivos .rules en .codex/rules/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allow: se ejecuta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prompt: pide aprobación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forbidden: nunca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Gana la más restrictiva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regla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Experimentales: pueden cambiar. Probalas con codex execpolicy check.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· TRES FILTROS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 en tres filtros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Auto-verificación: tests, lint y build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Revisor separado: /review o @codex review en el PR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Revisión humana del diff, siempre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4\img\filtr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Quien escribió el código no es el mejor revisor. Tampoco cuando es un agente.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4.6 · PASO 3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3 · Que se verifique solo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 · en tu repo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Comandos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Test, lint y build al AGENTS.md. Si no hay tests, que Codex cree algunos.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"Corré los chequeos y mostrame el resultado" antes de decir listo.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garantía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regla que nunca se rompe, como hook o regla de comandos.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5: skills y conexión con tus sistemas.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más valioso: una forma de saber si lo hizo bien.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loop: escribe, verifica, lee el error y corrige.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nunca puede fallar: hook o regla, no prompt.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Hooks y reglas de Codex: bloquean, preguntan o ejecutan solos.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filtros antes del merge.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¿Qué es lo más valioso que le podés dar a un agente?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Un prompt más largo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Una forma de saber si lo hizo bien: tests, lint, build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El modelo más caro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¿Cómo es el feedback loop de un agente?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Escribe código, corre tests/lint/build, lee el error y corrige, hasta que pase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Escribe código y espera que vos lo pruebes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Corre los tests una sola vez al final del día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¿Dónde conviene dejar escritos los comandos de test, lint y build?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En un mensaje del chat, cada vez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En el AGENTS.md del proyecto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En ningún lado: el agente los adivina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Una regla que no se puede romper nunca, como "no ejecutes rm -rf" o "no hagas push a main". ¿Dónde va?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En el prompt, bien en mayúsculas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En el AGENTS.md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En un mecanismo determinístico que la haga cumplir siempre, como un hook o una regla de comandos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¿Por qué el agente que escribió el código no debería ser el único que lo revise?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Porque tiende a confirmar su propio trabajo: comparte los mismos supuestos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Porque los agentes no pueden leer código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No hay problema: es el mejor revisor posible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¿Cuáles son los tres filtros antes del merge?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Tests, lint y build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Auto-verificación del agente, un revisor separado con contexto limpio y la revisión humana del diff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Spec, plan y código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Tu proyecto no tiene tests. ¿Qué conviene hacer antes de delegar tareas grandes al agente?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Nada, el agente no los necesita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Delegar igual y revisar todo a mano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Darle al menos una forma de verificar: tests básicos, tipado estricto o un linter configurado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El agente te dice "listo, todos los tests pasan". ¿Qué hacés?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Lo mergeo directo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Reviso el diff y confirmo que los tests realmente se corrieron y pasan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Le pido que lo diga de nuevo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Una forma de saber si lo hizo bien: tests, lint, build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agente que puede verificar su trabajo se corrige solo. Uno que no puede, te entrega el error a vos.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Escribe código, corre tests/lint/build, lee el error y corrige, hasta que pase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loop agéntico aplicado a la verificación: escribir, verificar, leer el error y corregir, dentro de la misma tarea.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 el AGENTS.md del proyecto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AGENTS.md: así el agente sabe cómo verificarse en cada sesión, sin que tengas que repetírselo.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En un mecanismo determinístico que la haga cumplir siempre, como un hook o una regla de comandos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instrucción en un prompt o en el AGENTS.md es una sugerencia: se puede olvidar. Lo que nunca se rompe se implementa de forma determinística.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Porque tiende a confirmar su propio trabajo: comparte los mismos supuestos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Quien escribió el código no es el mejor revisor, tampoco cuando es un agente. Un revisor con contexto limpio encuentra lo que el autor no ve.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Auto-verificación del agente, un revisor separado con contexto limpio y la revisión humana del diff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filtro atrapa lo que se le escapó al anterior. El último, la revisión humana del diff, es el que tiene la responsabilidad.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Darle al menos una forma de verificar: tests básicos, tipado estricto o un linter configurado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verificación, cada error llega hasta vos. Empezar por unos pocos tests o un linter ya le da al agente con qué corregirse.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Reviso el diff y confirmo que los tests realmente se corrieron y pasan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tono seguro no es evidencia. Mirá el resultado real de los comandos en la sesión y revisá el diff: es el último filtro.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4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Capturar y conectar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4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4 · Que se verifique solo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2026-09-29T15:40:16Z</dcterms:created>
  <dcterms:modified xsi:type="dcterms:W3CDTF">2026-09-29T15:40:16Z</dcterms:modified>
</cp:coreProperties>
</file>