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Último módulo: cómo pasar de un agente que te ayuda a un equipo de agentes que trabaja con vos. Termina con el Paso 5: el kit completo en una feature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 ideas, un ejercicio de "¿qué está mal?" y un paso práctico. Al final, challenge y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sesión se olvida de decisiones del plan, mezcla documentación con código y no deja claro qué aprobó Juli.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Codex, los subagentes corren en su propio agent thread y pueden correr en paralelo.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Verificado en la documentación oficial de Codex (septiembre 2026). Si el agente no define sandbox_mode, hereda el de la sesión. Con /agents los seguís en la terminal.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Mínimo privilegio y Human in the Loop. El sandbox y las aprobaciones se ajustan por agente; lo irreversible siempre pasa por un humano.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--full-auto quedó deprecado: para escribir se usa --sandbox workspace-write. Codex guarda las sesiones de forma local; con --json el evento turn.completed trae el uso de tokens.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Consejos de la página de precios de la documentación de Codex. Las barras de esfuerzo del video son un ejemplo.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Fuente: artículo "eval skills" del blog oficial de OpenAI Developers. No figura en la documentación de producto de Codex.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plugins sirven para distribuir lo que funciona en el equipo. Misma regla que las skills de terceros del Módulo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Explorador y planificador en solo lectura; desarrollador, documentador y QA con escritura en el workspace. Si pausás, el estado queda en orquestador-estado.md para retomar.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el kit no ensucia el repositorio del cliente, y las specs en docs/ se comparten por git.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Ejercicio: mostrar primero la configuración sin las respuestas y dejar que el grupo encuentre los tres errores.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último paso del recorrido: usar el kit completo, de punta a punta, en una feature chica y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· DESARROLLO POTENCIADO POR IA CON CODEX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5740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Delegar y operar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91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Subagentes, CI, costos y el TSOFT AI Dev Kit: delegar sin perder el control.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406908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406908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10 min · challenge al final</a:t>
            </a:r>
            <a:endParaRPr lang="en-US" sz="12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6\img\jul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2148840"/>
            <a:ext cx="2743200" cy="2834640"/>
          </a:xfrm>
          <a:prstGeom prst="rect">
            <a:avLst/>
          </a:prstGeom>
        </p:spPr>
      </p:pic>
      <p:pic>
        <p:nvPicPr>
          <p:cNvPr id="10" name="Image 1" descr="C:\Users\miguel.maidana\OneDrive - TSOFT\Documentos\AdopcionIA\AGENTES\Agentes-Dev_kit\CODEX\Capacitacion\experiencia-web\curso\modulo-6\img\b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822960"/>
            <a:ext cx="192024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este módulo vas a…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Subagentes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Delegar partes del trabajo, cada una con su contexto.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6344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9204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920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53212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Delegar con control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53212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privilegio y un humano entre paso y paso.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Operar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CI, trazabilidad, costos, evals y plugins.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9204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553212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TSOFT AI Dev Kit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553212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el curso, junto, listo para usar.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206240"/>
            <a:ext cx="3108960" cy="365760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" y="4206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final: challenge + quiz interactivo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sola sesión para todo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Explorar, planificar, implementar, documentar y testear en la misma sesión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contexto se llena y se pierde el foco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queda claro qué se aprobó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problem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solo agente haciendo todo no escala: hay que delegar sin perder el control.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· SUBAGENTES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es un subagente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sesión principal le delega una parte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Trabaja en su propio hilo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sus instrucciones y sus permisos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Devuelve el resultado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subagent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sesión principal no se llena de detalles.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· SUBAGENTES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Subagentes en Codex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TOML por agente en .codex/agents/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Obligatorio: name, description, developer_instructions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Opcional: modelo, esfuerzo, sandbox_mode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piden en lenguaje natural o desde AGENTS.md o una skill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tom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puede preguntarte en vivo: deja preguntas cerradas y la sesión principal te las hace.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· DELEGAR CON CONTROL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Delegar con control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Explorar y planificar: read-only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Implementar, documentar y testear: workspace-write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Acceso total: ninguno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paso y paso, tu aprobación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contro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toca código sin un plan aprobado.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· OPERAR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 y trazabilidad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exec: sin interacción, para scripts y CI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defecto: solo lectura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oficial: openai/codex-action, con la clave como secret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--json y codex resume: cada paso queda registrado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c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kit, cada feature deja su rastro en tsoft-dev/.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· OPERAR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y esfuerzo según la tarea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AGENTS.md corto y pocos servidores MCP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Prompts y material acotados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/status para ver el uso · /compact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costo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Explorar no necesita lo mismo que diseñar.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· OPERAR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Casos con resultado esperado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 20 pedidos, con casos que NO deben activar la skill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corren con codex exec --json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falla, un caso más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eval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los tests, pero para el agente.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· PLUGINS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Empaquetan skills, servidores MCP y hooks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Manifiesto: plugin.json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/plugins para instalar y activar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del equipo en .agents/plugins/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plugin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plugin de terceros se revisa antes de instalarlo.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6.5 · EL TSOFT AI DEV KIT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TSOFT AI Dev Kit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$orquestador coordina 5 subagentes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docs/ → tsoft-dev/&lt;feature&gt;/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Después de cada paso: ¿aprobás? ¿seguimos?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max_depth = 1: no se invocan entre sí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ki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desarrollador nunca toca código sin plan aprobado.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6.5 · EL TSOFT AI DEV KIT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archivos del kit son tuyos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.codex/, AGENTS.md y tsoft-dev/ en .git/info/exclude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tocar el .gitignore del cliente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docs/ no se excluye: es del equipo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exclu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Exclusión local, no en el repo del cliente.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6.6 · ¿QUÉ ESTÁ MAL?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está mal?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danger-full-access → workspace-write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approval_policy = "never" → on-request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Token en el AGENTS.md → variable de entorno o gestor de secretos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6\img\m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privilegio · humano en el loop · nunca secretos al alcance.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6.7 · PASO 5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5669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5 · El kit en una feature real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309360" y="621792"/>
            <a:ext cx="2377440" cy="329184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309360" y="621792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feature · en tu repo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Instalá el kit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tu repo, con sus archivos en .git/info/exclude.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64408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9300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feature real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493008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en docs/ y $orquestador &lt;feature&gt;.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71616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00216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00216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el flujo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300216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Aprobá cada paso y anotá qué ajustarías.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Compartí lo aprendido en el canal del AI Adoption Program.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te llevás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463040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4630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371600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Subagentes: cada parte, con su contexto y sus permisos.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1956816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1792" y="2048256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" y="20482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1956816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privilegio y un humano entre paso y paso.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2542032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" y="2633472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" y="2633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2542032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exec y la Action oficial llevan Codex a CI, con trazas.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3127248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3218688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1792" y="32186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127248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y esfuerzo según la tarea; evals para no retroceder.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3712464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" y="3803904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1792" y="38039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3712464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TSOFT AI Dev Kit: todo el curso, junto.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1–2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¿Para qué sirve un subagente?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Para que el agente trabaje más rápido escribiendo menos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Para delegar una parte del trabajo en un agente con su propio contexto, instrucciones y permisos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Para no tener que revisar el resultado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El subagente que explora el repo y arma el scope, ¿qué acceso debería tener?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Solo lectura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Escritura en todo el workspace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Acceso total, sin sandbox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3–4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En el TSOFT AI Dev Kit, ¿cuándo toca código el desarrollador?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Apenas el explorador termina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Cuando el QA lo pide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Nunca sin que vos hayas aprobado el plan explícitamente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Un subagente encuentra una ambigüedad en la spec. ¿Qué hace?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La resuelve con su mejor supuesto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La deja escrita como pregunta cerrada, y la sesión principal te la hace a vos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Frena todo el flujo y borra lo hecho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5–6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¿Qué es un eval?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Un conjunto de casos con resultado esperado para comprobar que un prompt, skill o agente sigue funcionando bien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Una opinión del agente sobre su propio trabajo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Un comando para ver cuántos tokens usaste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¿Cómo se usa Codex en un pipeline de CI?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No se puede: solo funciona en el chat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Con codex exec, en modo no interactivo y con el sandbox más restrictivo que alcance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Con acceso total para que no se trabe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7–8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¿Cuál de estas es una buena práctica de costos?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Usar siempre el modelo más grande para todo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Elegir el modelo y el esfuerzo según la tarea, y mantener el contexto limpio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No mirar el consumo nunca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Un subagente con acceso total, sin aprobación y con el token de producción en el AGENTS.md. ¿Qué está mal?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Nada, así es más rápido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Solo el token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Todo: sin mínimo privilegio, sin humano en el loop y con un secreto al alcance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(1–4)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Para delegar una parte del trabajo en un agente con su propio contexto, instrucciones y permisos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subagente trabaja con contexto limpio y devuelve un resultado. La sesión principal no se llena de detalles y cada rol tiene solo lo que necesita.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Solo lectura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privilegio: si su trabajo es leer, que solo pueda leer. Escribir queda para quien implementa, y con el plan aprobado.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Nunca sin que vos hayas aprobado el plan explícitamente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regla que nunca se rompe del kit: Human in the Loop. El orquestador pausa después de cada paso y espera tu aprobación.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La deja escrita como pregunta cerrada, y la sesión principal te la hace a vos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subagente corre de punta a punta y no puede preguntarte en vivo. Deja las preguntas redactadas y el orquestador te las lleva al chat.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(5–8)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Un conjunto de casos con resultado esperado para comprobar que un prompt, skill o agente sigue funcionando bien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los tests, pero para el comportamiento del agente: si cambiás una skill o un prompt, los evals te dicen si mejoró o empeoró.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Con codex exec, en modo no interactivo y con el sandbox más restrictivo que alcance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CI no hay nadie para aprobar en vivo: se usa codex exec con permisos acotados, y el resultado vuelve como PR o comentario que un humano revisa.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Elegir el modelo y el esfuerzo según la tarea, y mantener el contexto limpio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Explorar o documentar no necesita lo mismo que planificar una arquitectura. Modelo por tarea, contexto chico y /compact cuando hace falta.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Todo: sin mínimo privilegio, sin humano en el loop y con un secreto al alcance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fallas de una: permisos de más, nadie aprobando y un secreto en un archivo que el agente lee. Es el ejercicio de "¿qué está mal?".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6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4160520" y="914400"/>
            <a:ext cx="822960" cy="822960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160520" y="9144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completo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Siguiente paso: quiz interactivo del módulo (quiz.html)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5204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próxima feature, con el TSOFT AI Dev Kit</a:t>
            </a:r>
            <a:endParaRPr lang="en-US" sz="24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6\img\wal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3108960"/>
            <a:ext cx="914400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6 · Delegar y operar</dc:title>
  <dc:subject>PptxGenJS Presentation</dc:subject>
  <dc:creator>TSOFT · AI Adoption Program 2026</dc:creator>
  <cp:lastModifiedBy>TSOFT · AI Adoption Program 2026</cp:lastModifiedBy>
  <cp:revision>1</cp:revision>
  <dcterms:created xsi:type="dcterms:W3CDTF">2026-09-29T20:20:21Z</dcterms:created>
  <dcterms:modified xsi:type="dcterms:W3CDTF">2026-09-29T20:20:21Z</dcterms:modified>
</cp:coreProperties>
</file>